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79" r:id="rId25"/>
    <p:sldId id="269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2E"/>
    <a:srgbClr val="CDD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15"/>
    <p:restoredTop sz="96359"/>
  </p:normalViewPr>
  <p:slideViewPr>
    <p:cSldViewPr snapToGrid="0">
      <p:cViewPr varScale="1">
        <p:scale>
          <a:sx n="146" d="100"/>
          <a:sy n="146" d="100"/>
        </p:scale>
        <p:origin x="168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6614-FE54-8743-9A81-DBA06DE39E33}" type="datetimeFigureOut">
              <a:rPr lang="ru-RU" smtClean="0"/>
              <a:t>07.04.2024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405F7-3816-D24E-B2C7-065BBD073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0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git-guides/install-gi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405F7-3816-D24E-B2C7-065BBD07351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86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Скачать </a:t>
            </a: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можно с официального сайта: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https://www.jetbrains.com/pycharm/download/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405F7-3816-D24E-B2C7-065BBD07351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20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</a:t>
            </a:r>
            <a:r>
              <a:rPr lang="en-US" dirty="0"/>
              <a:t>windows </a:t>
            </a:r>
            <a:r>
              <a:rPr lang="ru-RU" dirty="0"/>
              <a:t>скачиваем и устанавливаем </a:t>
            </a:r>
            <a:r>
              <a:rPr lang="en-US" dirty="0"/>
              <a:t>git </a:t>
            </a:r>
            <a:r>
              <a:rPr lang="ru-RU" dirty="0"/>
              <a:t>по ссылке: </a:t>
            </a:r>
            <a:r>
              <a:rPr lang="en-US" dirty="0">
                <a:hlinkClick r:id="rId3"/>
              </a:rPr>
              <a:t>https://gitforwindows.org/</a:t>
            </a:r>
            <a:endParaRPr lang="ru-RU" dirty="0"/>
          </a:p>
          <a:p>
            <a:r>
              <a:rPr lang="ru-RU" dirty="0"/>
              <a:t>Для </a:t>
            </a:r>
            <a:r>
              <a:rPr lang="en-US" dirty="0"/>
              <a:t>mac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linux</a:t>
            </a:r>
            <a:r>
              <a:rPr lang="en-US" dirty="0"/>
              <a:t> </a:t>
            </a:r>
            <a:r>
              <a:rPr lang="ru-RU" dirty="0"/>
              <a:t>переходим в терминал и набираем команду: ПАКЕТНЫЙ</a:t>
            </a:r>
            <a:r>
              <a:rPr lang="en-US" dirty="0"/>
              <a:t>_</a:t>
            </a:r>
            <a:r>
              <a:rPr lang="ru-RU" dirty="0"/>
              <a:t>МЕНЕДЖЕР </a:t>
            </a:r>
            <a:r>
              <a:rPr lang="en-US" dirty="0"/>
              <a:t>install git</a:t>
            </a:r>
          </a:p>
          <a:p>
            <a:pPr marL="0" indent="0">
              <a:buNone/>
            </a:pPr>
            <a:r>
              <a:rPr lang="ru-RU" dirty="0"/>
              <a:t>Подробнее про установку </a:t>
            </a:r>
            <a:r>
              <a:rPr lang="en-US" dirty="0"/>
              <a:t>git </a:t>
            </a:r>
            <a:r>
              <a:rPr lang="ru-RU" dirty="0"/>
              <a:t>можно почитать на сайте: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https://github.com/git-guides/install-git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405F7-3816-D24E-B2C7-065BBD07351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17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регистрации необходимо перейти по ссылке: </a:t>
            </a:r>
            <a:r>
              <a:rPr lang="en-US" dirty="0">
                <a:hlinkClick r:id="rId3"/>
              </a:rPr>
              <a:t>https://github.com/signup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405F7-3816-D24E-B2C7-065BBD07351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63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8770-AD1F-BEB5-4C39-BBBB73C8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000" b="0" i="1" baseline="0">
                <a:latin typeface="Blogger Sans Medium" panose="0200050603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93EE1-5E35-E056-2348-A58A1B22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23C00-74F3-1D9E-355F-78E3830A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4/7/24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BAFF7-C290-2D20-C09C-F28AD0AB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BFD6A-A505-3638-052B-9BFA1800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773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3FE5-08F9-A2E9-662F-F070D84B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8DC0B-0259-9DF3-3842-1D0FCD602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E33D3-0D65-BF0D-FBB2-C43656BB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4/7/24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DD1D6-7258-704C-1582-B4292666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1C77D-F787-3A5B-3CC8-6B5435AF0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319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2F841C-D13E-1A36-EE06-860A5B0A1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C8F0B-1B55-7CB1-DF64-DF276077C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7FFE-C53E-192F-36C7-B0A3F888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4/7/24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E8359-810E-755C-8752-E32565D1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BC9BE-7B3F-A9D0-DD3B-C0FA96A0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77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86F8-4ECA-D264-00CB-68526CFC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CDD6F4"/>
                </a:solidFill>
                <a:effectLst/>
                <a:uLnTx/>
                <a:uFillTx/>
                <a:ea typeface="+mj-ea"/>
                <a:cs typeface="+mj-cs"/>
              </a:rPr>
              <a:t>Образец заголовка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987D-17A2-BB90-DF94-EAE46F781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4/7/24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588B-3FB6-4472-8D91-D8DA5072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30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C83E-1913-CD45-F8BA-1F5A0BD6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A5327-CEC0-00A1-38A1-07AA6ACE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2CB47-8F56-BEE4-1415-68766E7F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4/7/24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A54C7-C98C-A3E1-2E29-8D868D40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8F022-5C39-9AD5-9E96-66EA5173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376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4ECF-2DCD-43D8-C8E3-BDC2E315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AABF-EF7B-12C4-DA1E-44193B88D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37A87-EB63-0ADF-7123-E6F2C3DDC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2C803-B9FD-5B69-8DAE-0ADE677B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4/7/24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EBDEC-FC97-B602-1F6C-AD417E59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51F55-1CD1-C819-A3AA-82311C0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631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88D2-0C52-9CAA-D1F0-8C0996AC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F4C74-CE5E-87CA-0FCD-04744F217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C3945-455A-2758-AB37-54B4EC3AF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91373-C1DB-27A2-0B0F-785730157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D6FE34-923C-238F-8CAA-8C270436D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90AEC-D64E-E2C1-A836-A5F363DD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4/7/24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A2A03D-14B0-64AA-7FEF-BE4BF424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11991-E7B5-AEEB-B317-8126D76A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352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E04F-7561-5AAB-8715-BAF8A3F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F158-299F-0B70-7684-83FE995E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4/7/24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D04-5605-ADD3-357D-E8442311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3AE8-FEC5-79FE-C82E-C0600CDA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04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B3BC-83F0-8F28-8DDF-EE713BB2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4/7/24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36320-8C1B-0A17-793C-D677A6F1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B0D5D-354D-7BA8-4459-116ACBD2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42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B517-7C78-91D4-FA94-1B6782BE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F3742-5663-151C-7C7B-4C00C71B0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42839-E24E-3B01-3BF9-1AD55D8C3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8FE6A-5E49-0D99-4BC0-8DEFB23A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4/7/24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234C1-CADE-F253-C705-5AEE4277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36EA8-D023-7383-1707-4DB29DC0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1234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FE58-6E1A-1A67-DDB4-252708991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80B0F0-E874-E74F-9B88-120C811FC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4143B-2297-6181-38D0-2A68EB5C4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0E5A4-3F9B-68A8-9327-AC40EDF1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4/7/24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704AC-6AB1-7572-ABDD-E9FD43C6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06D7A-903A-F4D6-7252-997B110D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322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AECC13-B408-D0F3-D4BB-D21C97B148F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11000"/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9CC4B-67F9-04B2-BDD3-2BF1BDD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DABFE-F04C-21F1-AFEE-EF08D9281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FC72-254E-DDFF-282D-4BA245369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DD6F4"/>
                </a:solidFill>
              </a:defRPr>
            </a:lvl1pPr>
          </a:lstStyle>
          <a:p>
            <a:fld id="{3C6DDC34-978B-B74E-9E6E-904729986A38}" type="datetimeFigureOut">
              <a:rPr lang="en-CH" smtClean="0"/>
              <a:pPr/>
              <a:t>4/7/24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2BC8-B80B-9D7C-0629-0A6CAB0D2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DD6F4"/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D0B6A-790D-C47D-3DBC-2A2A7CABD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61D861E7-7194-DD42-B5F3-F07F41D11B66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6064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 baseline="0">
          <a:solidFill>
            <a:srgbClr val="CDD6F4"/>
          </a:solidFill>
          <a:latin typeface="Blogger Sans Medium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DD6F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DD6F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DD6F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D6F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D6F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-guides/install-gi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1872-F794-C3F8-57E9-15E5EC0FE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1498600"/>
          </a:xfrm>
        </p:spPr>
        <p:txBody>
          <a:bodyPr/>
          <a:lstStyle/>
          <a:p>
            <a:r>
              <a:rPr lang="ru-RU" dirty="0"/>
              <a:t>Вводное занятие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9703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DBCBF-9AD4-CD9A-B06B-8DFA32C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Скачиваем и устанавливаем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B44151-64BF-0A76-9C3F-19901646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Обязательно скачиваем </a:t>
            </a:r>
            <a:r>
              <a:rPr lang="en-US" dirty="0"/>
              <a:t>PyCharm Community Edition</a:t>
            </a:r>
            <a:r>
              <a:rPr lang="ru-RU" dirty="0"/>
              <a:t>: она бесплатная и именно эта версия стоит на экзамене.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После завершения загрузки открываем установщик/образ.</a:t>
            </a:r>
          </a:p>
        </p:txBody>
      </p:sp>
    </p:spTree>
    <p:extLst>
      <p:ext uri="{BB962C8B-B14F-4D97-AF65-F5344CB8AC3E}">
        <p14:creationId xmlns:p14="http://schemas.microsoft.com/office/powerpoint/2010/main" val="423083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DBCBF-9AD4-CD9A-B06B-8DFA32C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Скачиваем и устанавливаем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B44151-64BF-0A76-9C3F-19901646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Если у вас </a:t>
            </a:r>
            <a:r>
              <a:rPr lang="en-US" dirty="0"/>
              <a:t>mac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ru-RU" dirty="0"/>
              <a:t>просто перетяните </a:t>
            </a: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в папку с приложениями.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A71898-5FC2-AFAB-0EED-23967209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2784475"/>
            <a:ext cx="58547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4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DBCBF-9AD4-CD9A-B06B-8DFA32C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Работа с курсом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B44151-64BF-0A76-9C3F-19901646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работы с курсом помимо </a:t>
            </a: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нам понадобится:</a:t>
            </a:r>
          </a:p>
          <a:p>
            <a:r>
              <a:rPr lang="ru-RU" dirty="0"/>
              <a:t>Система контроля версий </a:t>
            </a:r>
            <a:r>
              <a:rPr lang="en-US" dirty="0"/>
              <a:t>git</a:t>
            </a:r>
          </a:p>
          <a:p>
            <a:r>
              <a:rPr lang="ru-RU" dirty="0"/>
              <a:t>Аккаунт на </a:t>
            </a:r>
            <a:r>
              <a:rPr lang="en-US" dirty="0" err="1"/>
              <a:t>github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Аккаунт на </a:t>
            </a:r>
            <a:r>
              <a:rPr lang="en-US" dirty="0" err="1"/>
              <a:t>miro</a:t>
            </a:r>
            <a:endParaRPr lang="ru-RU" dirty="0"/>
          </a:p>
          <a:p>
            <a:r>
              <a:rPr lang="en-US" dirty="0"/>
              <a:t>MS Word</a:t>
            </a:r>
          </a:p>
          <a:p>
            <a:r>
              <a:rPr lang="en-US" dirty="0"/>
              <a:t>MS Excel</a:t>
            </a:r>
          </a:p>
          <a:p>
            <a:r>
              <a:rPr lang="ru-RU" dirty="0"/>
              <a:t>Мотивация сдать ЕГЭ не ниже 100 баллов</a:t>
            </a:r>
          </a:p>
        </p:txBody>
      </p:sp>
    </p:spTree>
    <p:extLst>
      <p:ext uri="{BB962C8B-B14F-4D97-AF65-F5344CB8AC3E}">
        <p14:creationId xmlns:p14="http://schemas.microsoft.com/office/powerpoint/2010/main" val="1376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6441D-55F6-DF3A-F4DD-C342741E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Скачиваем </a:t>
            </a:r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9AECBA-9FCC-FC6C-7F98-2AA2ED717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</a:t>
            </a:r>
            <a:r>
              <a:rPr lang="en-US" dirty="0"/>
              <a:t>windows </a:t>
            </a:r>
            <a:r>
              <a:rPr lang="ru-RU" dirty="0"/>
              <a:t>скачиваем и устанавливаем </a:t>
            </a:r>
            <a:r>
              <a:rPr lang="en-US" dirty="0"/>
              <a:t>git </a:t>
            </a:r>
            <a:r>
              <a:rPr lang="ru-RU" dirty="0"/>
              <a:t>по ссылке: </a:t>
            </a:r>
            <a:r>
              <a:rPr lang="en-US" dirty="0">
                <a:hlinkClick r:id="rId3"/>
              </a:rPr>
              <a:t>https://gitforwindows.org/</a:t>
            </a:r>
            <a:endParaRPr lang="ru-RU" dirty="0"/>
          </a:p>
          <a:p>
            <a:r>
              <a:rPr lang="ru-RU" dirty="0"/>
              <a:t>Для </a:t>
            </a:r>
            <a:r>
              <a:rPr lang="en-US" dirty="0"/>
              <a:t>mac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linux</a:t>
            </a:r>
            <a:r>
              <a:rPr lang="en-US" dirty="0"/>
              <a:t> </a:t>
            </a:r>
            <a:r>
              <a:rPr lang="ru-RU" dirty="0"/>
              <a:t>переходим в терминал и набираем команду: ПАКЕТНЫЙ</a:t>
            </a:r>
            <a:r>
              <a:rPr lang="en-US" dirty="0"/>
              <a:t>_</a:t>
            </a:r>
            <a:r>
              <a:rPr lang="ru-RU" dirty="0"/>
              <a:t>МЕНЕДЖЕР </a:t>
            </a:r>
            <a:r>
              <a:rPr lang="en-US" dirty="0"/>
              <a:t>install git</a:t>
            </a:r>
          </a:p>
          <a:p>
            <a:pPr marL="0" indent="0">
              <a:buNone/>
            </a:pPr>
            <a:r>
              <a:rPr lang="ru-RU" dirty="0"/>
              <a:t>Подробнее про установку </a:t>
            </a:r>
            <a:r>
              <a:rPr lang="en-US" dirty="0"/>
              <a:t>git </a:t>
            </a:r>
            <a:r>
              <a:rPr lang="ru-RU" dirty="0"/>
              <a:t>можно почитать на сайте: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/git-guides/install-git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832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Регистрируемся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25862F-350C-DE09-8D59-090DB9C7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регистрации необходимо перейти по ссылке: </a:t>
            </a:r>
            <a:r>
              <a:rPr lang="en-US" dirty="0">
                <a:hlinkClick r:id="rId3"/>
              </a:rPr>
              <a:t>https://github.com/signup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74F47B-256B-4E18-5129-609615E7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405" y="2923381"/>
            <a:ext cx="5711190" cy="35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7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Регистрируемся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25862F-350C-DE09-8D59-090DB9C7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После ввода общей информации нас попросят ввести код</a:t>
            </a:r>
            <a:r>
              <a:rPr lang="en-US" dirty="0"/>
              <a:t>, </a:t>
            </a:r>
            <a:r>
              <a:rPr lang="ru-RU" dirty="0"/>
              <a:t>который будет выслан на электронную почту.</a:t>
            </a:r>
          </a:p>
          <a:p>
            <a:r>
              <a:rPr lang="ru-RU" dirty="0"/>
              <a:t>Далее заполняем информацию об аккаунте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1DB972-55F3-8456-A5CB-1132EB8C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" y="3209131"/>
            <a:ext cx="5253990" cy="3283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C1543F-C074-5B77-4FF3-5DED78D1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810" y="3209132"/>
            <a:ext cx="5253989" cy="32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Регистрируемся на </a:t>
            </a:r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25DCB6-3B46-628C-3A25-1841566E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10" y="1427548"/>
            <a:ext cx="3101830" cy="50653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2ECE3A-854B-4B1C-87AB-3E9DFEB6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648" y="1690688"/>
            <a:ext cx="6931152" cy="4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регистрации мы попадаем в </a:t>
            </a:r>
            <a:r>
              <a:rPr lang="en-US" dirty="0"/>
              <a:t>Dashboard. </a:t>
            </a:r>
            <a:r>
              <a:rPr lang="ru-RU" dirty="0"/>
              <a:t>Тут переходим к поиску и ищем </a:t>
            </a:r>
            <a:r>
              <a:rPr lang="en-US" dirty="0" err="1"/>
              <a:t>pluttan</a:t>
            </a:r>
            <a:r>
              <a:rPr lang="en-US" dirty="0"/>
              <a:t>/</a:t>
            </a:r>
            <a:r>
              <a:rPr lang="en-US" dirty="0" err="1"/>
              <a:t>infegerep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8FA17F-D22B-6EDB-5411-AC426383B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2794000"/>
            <a:ext cx="4737100" cy="635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C937CD-CF8D-9098-AA41-0635AF32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970" y="3563937"/>
            <a:ext cx="9688830" cy="8001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C7C3ED-0293-C2B2-448F-AC45B323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05" y="4774024"/>
            <a:ext cx="10043160" cy="13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4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39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Переходим в найденный репозиторий. Он является общим шаблоном курса. Для того чтобы его изменять необходимо скопировать этот шаблон к себе. Для этого нажимаем на кнопку </a:t>
            </a:r>
            <a:r>
              <a:rPr lang="en-US" dirty="0"/>
              <a:t>fork.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31EEAF-30DE-DD9F-014A-63064773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5557"/>
            <a:ext cx="5764289" cy="32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39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Имя копии можно задать какое угодно, но я рекомендую не изменять ничего и просто нажать на кнопку </a:t>
            </a:r>
            <a:r>
              <a:rPr lang="en-US" dirty="0"/>
              <a:t>Create fork.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07A0D3-82FC-4BC6-71DA-84E5FD8F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90" y="1966435"/>
            <a:ext cx="5920740" cy="37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чем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Большая часть ЕГЭ решается при помощи небольших программ. В некоторых заданиях (17, 24, 26, 27) это было изначально задумано разработчиками ЕГЭ, а в некоторых удобно написать программу которая перебирает все варианты ответов в поиске правильного, чем решать задачу так, как было задумано.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Многие языки программирования настроены на то, чтобы быть максимально быстрыми, в ущерб удобства программиста.</a:t>
            </a:r>
          </a:p>
        </p:txBody>
      </p:sp>
    </p:spTree>
    <p:extLst>
      <p:ext uri="{BB962C8B-B14F-4D97-AF65-F5344CB8AC3E}">
        <p14:creationId xmlns:p14="http://schemas.microsoft.com/office/powerpoint/2010/main" val="4858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39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Поздравляю вы создали копию курса. Тут будут лежать все ваши работы и достижения. Внизу есть незаполненная таблица –я буду ее заполнять по мере выполнения курса. Поэтому мне необходимо дать доступ к изменению этой копии.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8E9C80-5DBF-E3CD-5DAE-E5980F04E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70" y="1825625"/>
            <a:ext cx="6016752" cy="37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90" y="1951355"/>
            <a:ext cx="1181481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этого переходим во вкладку </a:t>
            </a:r>
            <a:r>
              <a:rPr lang="en-US" dirty="0"/>
              <a:t>Settings – Collaborators – Add people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6D4EF5-CBA3-092D-DF24-89394420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2566193"/>
            <a:ext cx="5551170" cy="3469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134A72-EB9D-A87F-9DEC-B15F4AEC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64" y="2566193"/>
            <a:ext cx="5551170" cy="34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3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поиске ищем </a:t>
            </a:r>
            <a:r>
              <a:rPr lang="en-US" dirty="0" err="1"/>
              <a:t>pluttan</a:t>
            </a:r>
            <a:r>
              <a:rPr lang="en-US" dirty="0"/>
              <a:t> </a:t>
            </a:r>
            <a:r>
              <a:rPr lang="ru-RU" dirty="0"/>
              <a:t>и даем доступ аккаунту с ником </a:t>
            </a:r>
            <a:r>
              <a:rPr lang="en-US" dirty="0" err="1"/>
              <a:t>pluttan</a:t>
            </a:r>
            <a:r>
              <a:rPr lang="ru-RU" dirty="0"/>
              <a:t> (другим аккаунтам доступ выдавать не следует в целях безопасности). Доступ нужно только для записи, </a:t>
            </a:r>
            <a:r>
              <a:rPr lang="ru-RU" dirty="0" err="1"/>
              <a:t>просмативать</a:t>
            </a:r>
            <a:r>
              <a:rPr lang="ru-RU" dirty="0"/>
              <a:t> репозиторий может каждый.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ECE4C3-8D28-A3F3-80EC-314C71DD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40" y="3889687"/>
            <a:ext cx="6776720" cy="260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1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3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поиске ищем </a:t>
            </a:r>
            <a:r>
              <a:rPr lang="en-US" dirty="0" err="1"/>
              <a:t>pluttan</a:t>
            </a:r>
            <a:r>
              <a:rPr lang="en-US" dirty="0"/>
              <a:t> </a:t>
            </a:r>
            <a:r>
              <a:rPr lang="ru-RU" dirty="0"/>
              <a:t>и даем доступ аккаунту с ником </a:t>
            </a:r>
            <a:r>
              <a:rPr lang="en-US" dirty="0" err="1"/>
              <a:t>pluttan</a:t>
            </a:r>
            <a:r>
              <a:rPr lang="ru-RU" dirty="0"/>
              <a:t> (другим аккаунтам доступ выдавать не следует в целях безопасности). Доступ нужно только для записи, </a:t>
            </a:r>
            <a:r>
              <a:rPr lang="ru-RU" dirty="0" err="1"/>
              <a:t>просмативать</a:t>
            </a:r>
            <a:r>
              <a:rPr lang="ru-RU" dirty="0"/>
              <a:t> репозиторий может каждый.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ECE4C3-8D28-A3F3-80EC-314C71DD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40" y="3889687"/>
            <a:ext cx="6776720" cy="260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1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743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того, как доступ будет выдан во вкладке </a:t>
            </a:r>
            <a:r>
              <a:rPr lang="en-US" dirty="0"/>
              <a:t>collaborators </a:t>
            </a:r>
            <a:r>
              <a:rPr lang="ru-RU" dirty="0"/>
              <a:t>вы увидите меня)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20623-AAA6-2B69-6D18-4CF50795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80" y="2816225"/>
            <a:ext cx="588264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3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BE1989-B498-837B-7919-3D751D55C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того, как мы скопировали курс необходимо настроить </a:t>
            </a:r>
            <a:r>
              <a:rPr lang="en-US" dirty="0" err="1"/>
              <a:t>pycharm</a:t>
            </a:r>
            <a:r>
              <a:rPr lang="en-US" dirty="0"/>
              <a:t>. </a:t>
            </a:r>
            <a:r>
              <a:rPr lang="ru-RU" dirty="0"/>
              <a:t>Для этого клонируем репозиторий с курсом на компьютер. Нажимаем на кнопку </a:t>
            </a:r>
            <a:r>
              <a:rPr lang="en-US" dirty="0"/>
              <a:t>Get from VCS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0B9A8A-E3F3-248B-5144-3386F3C0F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3383280"/>
            <a:ext cx="100838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5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C469A91-C440-68FE-71A1-13B280CE1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6920" cy="2309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Попадаем в это окно. Тут во вкладке </a:t>
            </a:r>
            <a:r>
              <a:rPr lang="en-US" dirty="0"/>
              <a:t>Directory </a:t>
            </a:r>
            <a:r>
              <a:rPr lang="ru-RU" dirty="0"/>
              <a:t>определяем папку, где будет лежать папка с курсом. В </a:t>
            </a:r>
            <a:r>
              <a:rPr lang="en-US" dirty="0"/>
              <a:t>URL </a:t>
            </a:r>
            <a:r>
              <a:rPr lang="ru-RU" dirty="0"/>
              <a:t>вставляем ссылку на репозиторий. Найти ее можно во вкладке </a:t>
            </a:r>
            <a:r>
              <a:rPr lang="en-US" dirty="0"/>
              <a:t>Code </a:t>
            </a:r>
            <a:r>
              <a:rPr lang="ru-RU" dirty="0"/>
              <a:t>на </a:t>
            </a:r>
            <a:r>
              <a:rPr lang="en-US" dirty="0"/>
              <a:t>GitHub.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B23AC6-1BB4-A50C-AD91-A236A4A3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985" y="1417638"/>
            <a:ext cx="4745977" cy="51673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867807-73B3-4A60-44A4-C5857E539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34" y="4183380"/>
            <a:ext cx="4594316" cy="23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0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91A59E-4E80-EFFA-4735-72C00E37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5715"/>
            <a:ext cx="5608320" cy="267779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автоматически пропишет название репозитория как папку с курсом. Нажимаем на кнопку </a:t>
            </a:r>
            <a:r>
              <a:rPr lang="en-US" dirty="0"/>
              <a:t>clone </a:t>
            </a:r>
            <a:r>
              <a:rPr lang="ru-RU" dirty="0"/>
              <a:t>и ожидаем окончание клонирования.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A02B05-9DF4-DB26-D6B8-C4F8620D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40" y="1575280"/>
            <a:ext cx="4732481" cy="491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2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7936"/>
            <a:ext cx="4512733" cy="249801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того, как папка будет полностью загружена откройте ее. Если </a:t>
            </a: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выдаст предупреждение об опасности нажмите </a:t>
            </a:r>
            <a:r>
              <a:rPr lang="en-US" dirty="0"/>
              <a:t>Trust</a:t>
            </a:r>
            <a:r>
              <a:rPr lang="ru-RU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7B78BD-E3FF-72FF-77B4-24FE3050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77" y="1825625"/>
            <a:ext cx="6013607" cy="420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5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8692"/>
            <a:ext cx="4512733" cy="169650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Теперь можно перейти к настройкам. Для этого нажимаем на шестеренку и идем в меню </a:t>
            </a:r>
            <a:r>
              <a:rPr lang="en-US" dirty="0"/>
              <a:t>Settings…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F686CC-472B-913C-53A1-98DD1D6A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4358"/>
            <a:ext cx="5558219" cy="40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3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чем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9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Таким образом код, который в одном языке выглядит как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#include &lt;list&gt;</a:t>
            </a:r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	list &lt;int&gt; a = {};</a:t>
            </a:r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	return 0;</a:t>
            </a:r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}</a:t>
            </a:r>
            <a:endParaRPr lang="ru-RU" dirty="0">
              <a:latin typeface="FiraCode Nerd Font" panose="02000009000000000000" pitchFamily="49" charset="0"/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endParaRPr lang="en-US" dirty="0">
              <a:latin typeface="FiraCode Nerd Font" panose="02000009000000000000" pitchFamily="49" charset="0"/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В другом языке будет выглядеть так</a:t>
            </a: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a = []</a:t>
            </a: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413"/>
            <a:ext cx="4512733" cy="35478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начала отключим новый </a:t>
            </a:r>
            <a:r>
              <a:rPr lang="en-US" dirty="0"/>
              <a:t>UI </a:t>
            </a:r>
            <a:r>
              <a:rPr lang="ru-RU" dirty="0"/>
              <a:t>это нужно сделать, так как на экзамене могут быть компьютеры со старой версией </a:t>
            </a:r>
            <a:r>
              <a:rPr lang="en-US" dirty="0"/>
              <a:t>PyCharm</a:t>
            </a:r>
            <a:r>
              <a:rPr lang="ru-RU" dirty="0"/>
              <a:t>, в которых интерфейс будет отличаться.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76B6D6-E4F6-3A47-2701-06D12482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72" y="1467556"/>
            <a:ext cx="5826365" cy="42389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75FA9-FD7C-7A4D-3FB6-7E25197D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72" y="5814320"/>
            <a:ext cx="3021117" cy="8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413"/>
            <a:ext cx="4512733" cy="1799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После отключения </a:t>
            </a:r>
            <a:r>
              <a:rPr lang="en-US" dirty="0"/>
              <a:t>UI </a:t>
            </a:r>
            <a:r>
              <a:rPr lang="ru-RU" dirty="0"/>
              <a:t>нажимаем </a:t>
            </a:r>
            <a:r>
              <a:rPr lang="en-US" dirty="0"/>
              <a:t>Apply </a:t>
            </a:r>
            <a:r>
              <a:rPr lang="ru-RU" dirty="0"/>
              <a:t>и </a:t>
            </a:r>
            <a:r>
              <a:rPr lang="en-US" dirty="0"/>
              <a:t>Restart. PyCharm </a:t>
            </a:r>
            <a:r>
              <a:rPr lang="ru-RU" dirty="0"/>
              <a:t>перезагрузится в старом интерфейсе.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76B6D6-E4F6-3A47-2701-06D12482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72" y="1467556"/>
            <a:ext cx="5826365" cy="42389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375FA9-FD7C-7A4D-3FB6-7E25197D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72" y="5814320"/>
            <a:ext cx="3021117" cy="8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1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1630"/>
            <a:ext cx="4919133" cy="851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Во вкладке </a:t>
            </a:r>
            <a:r>
              <a:rPr lang="en-US" dirty="0"/>
              <a:t>system settings </a:t>
            </a:r>
            <a:r>
              <a:rPr lang="ru-RU" dirty="0"/>
              <a:t>все должно выглядеть так: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0F8BCD-E034-708E-DEF7-697F645F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06" y="1690688"/>
            <a:ext cx="5473678" cy="4364037"/>
          </a:xfrm>
          <a:prstGeom prst="rect">
            <a:avLst/>
          </a:prstGeom>
        </p:spPr>
      </p:pic>
      <p:sp>
        <p:nvSpPr>
          <p:cNvPr id="7" name="Объект 5">
            <a:extLst>
              <a:ext uri="{FF2B5EF4-FFF2-40B4-BE49-F238E27FC236}">
                <a16:creationId xmlns:a16="http://schemas.microsoft.com/office/drawing/2014/main" id="{705FCC16-24A3-EB21-8B15-0719DA7A5937}"/>
              </a:ext>
            </a:extLst>
          </p:cNvPr>
          <p:cNvSpPr txBox="1">
            <a:spLocks/>
          </p:cNvSpPr>
          <p:nvPr/>
        </p:nvSpPr>
        <p:spPr>
          <a:xfrm>
            <a:off x="838200" y="5544697"/>
            <a:ext cx="4919133" cy="8510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DD6F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Это все, что необходимо было изменять в </a:t>
            </a:r>
            <a:r>
              <a:rPr lang="en-US" dirty="0"/>
              <a:t>Appearance.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602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689"/>
            <a:ext cx="5935133" cy="45861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Перед тем как перейти к дальнейшей настройке можно установить тему в </a:t>
            </a:r>
            <a:r>
              <a:rPr lang="en-US" dirty="0" err="1"/>
              <a:t>pycharm</a:t>
            </a:r>
            <a:r>
              <a:rPr lang="en-US" dirty="0"/>
              <a:t>. </a:t>
            </a:r>
            <a:r>
              <a:rPr lang="ru-RU" dirty="0"/>
              <a:t>Темы устанавливаются из интернета, следовательно сменить ее на экзамене не получится. Поэтому лучше привыкнуть к стандартной темно-зеленой теме. Но если вы все-таки хотите установить другую, то переходим во вкладку </a:t>
            </a:r>
            <a:r>
              <a:rPr lang="en-US" dirty="0"/>
              <a:t>plugins. </a:t>
            </a:r>
            <a:r>
              <a:rPr lang="ru-RU" dirty="0"/>
              <a:t>В поиске ищем </a:t>
            </a:r>
            <a:r>
              <a:rPr lang="en-US" dirty="0"/>
              <a:t>theme </a:t>
            </a:r>
            <a:r>
              <a:rPr lang="ru-RU" dirty="0"/>
              <a:t>и устанавливаем любую тему.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C85D9-5967-4882-6C00-00C9C505E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3" y="1900766"/>
            <a:ext cx="5099817" cy="44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2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17" y="1671356"/>
            <a:ext cx="5935133" cy="1820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Я использую тему </a:t>
            </a:r>
            <a:r>
              <a:rPr lang="en-US" dirty="0" err="1"/>
              <a:t>catppuccin</a:t>
            </a:r>
            <a:r>
              <a:rPr lang="en-US" dirty="0"/>
              <a:t>, </a:t>
            </a:r>
            <a:r>
              <a:rPr lang="ru-RU" dirty="0"/>
              <a:t>поэтому устанавливать буду именно нее. Заодно установлю другие иконки файлов.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CA5A2C-6A84-1B81-441C-56B8B11B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42" y="3429000"/>
            <a:ext cx="3571631" cy="33341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9D886E-B37E-EDF7-7C76-F0C72EA9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69" y="1784262"/>
            <a:ext cx="5393199" cy="456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6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17" y="1671356"/>
            <a:ext cx="5935133" cy="4695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После окончания установки нажимаем </a:t>
            </a:r>
            <a:r>
              <a:rPr lang="en-US" dirty="0"/>
              <a:t>apply </a:t>
            </a:r>
            <a:r>
              <a:rPr lang="ru-RU" dirty="0"/>
              <a:t>и перезагружаем </a:t>
            </a:r>
            <a:r>
              <a:rPr lang="en-US" dirty="0" err="1"/>
              <a:t>Pycharm</a:t>
            </a:r>
            <a:r>
              <a:rPr lang="en-US" dirty="0"/>
              <a:t>. 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Теперь можно перейти в настройки </a:t>
            </a:r>
            <a:r>
              <a:rPr lang="en-US" dirty="0"/>
              <a:t>Editor</a:t>
            </a:r>
            <a:r>
              <a:rPr lang="ru-RU" dirty="0"/>
              <a:t>. Первая вкладка, в которой мы что-то поменяем будет вкладка </a:t>
            </a:r>
            <a:r>
              <a:rPr lang="en-US" dirty="0"/>
              <a:t>font. </a:t>
            </a:r>
            <a:r>
              <a:rPr lang="ru-RU" dirty="0"/>
              <a:t>Так как программки маленькие, нам не нужен мелкий шрифт, увеличим его хотя бы до 20.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C000C0-0C73-CC45-DAAA-689A435A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8" y="1892653"/>
            <a:ext cx="4395592" cy="388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517" y="1671356"/>
            <a:ext cx="5935133" cy="46955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Включим лигатуры, они делают наш код более приятным на вид. Ниже привел пример.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7C000C0-0C73-CC45-DAAA-689A435A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8" y="1892653"/>
            <a:ext cx="4395592" cy="388725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8DA950-4377-B92C-B975-2F68E773D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33" y="3188582"/>
            <a:ext cx="48387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A48572-30F0-F61F-9A91-F643DAAE5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33" y="4945098"/>
            <a:ext cx="47244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39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04" y="1592335"/>
            <a:ext cx="10684150" cy="91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Включим лигатуры, они делают наш код более приятным на вид. Ниже привел пример.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68A937-F3CF-4DF5-956A-DACE2BFC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68" y="2581286"/>
            <a:ext cx="4483567" cy="39115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4E382C-16C6-369D-571D-F5FFEE45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979" y="2581286"/>
            <a:ext cx="4483422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6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04" y="1592334"/>
            <a:ext cx="4372696" cy="4729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Шрифт можно оставить тот же, что используется, по тем же соображениям, почему и тему. В основном я использую шрифт </a:t>
            </a:r>
            <a:r>
              <a:rPr lang="en-US" dirty="0" err="1"/>
              <a:t>Fira</a:t>
            </a:r>
            <a:r>
              <a:rPr lang="en-US" dirty="0"/>
              <a:t> Code</a:t>
            </a:r>
            <a:r>
              <a:rPr lang="ru-RU" dirty="0"/>
              <a:t>, а точнее его увеличенную версию с большим количеством иконок </a:t>
            </a:r>
            <a:r>
              <a:rPr lang="en-US" dirty="0" err="1"/>
              <a:t>FiraCode</a:t>
            </a:r>
            <a:r>
              <a:rPr lang="en-US" dirty="0"/>
              <a:t> Nerd Font.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874FE38-F5F0-865E-185F-BA79FA17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043" y="1592334"/>
            <a:ext cx="5811604" cy="472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04" y="1592334"/>
            <a:ext cx="4372696" cy="4729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Теперь переходим в меню </a:t>
            </a:r>
            <a:r>
              <a:rPr lang="en-US" dirty="0"/>
              <a:t>color scheme – general</a:t>
            </a:r>
            <a:r>
              <a:rPr lang="ru-RU" dirty="0"/>
              <a:t>. Тут убираем все предупреждения – позже настроим, чтобы среда автоматически исправляла за нас код. Оставляем только ошибки. В нижнем превью должно получиться так: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114A32-EA10-19E5-4DDF-066F98E56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896" y="1690688"/>
            <a:ext cx="4584700" cy="2844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73133-8AAF-C02B-1384-F84D1A659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404" y="4535488"/>
            <a:ext cx="4495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0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чем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По скорости выполнения первый код будет быстрее, чем второй, но писать второй гораздо дольше. Поэтому на экзамене для удобства следует пользоваться языком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python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, который намного медленнее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pascal 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и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C++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, но предоставляет удобный и легкий для запоминания синтаксис.</a:t>
            </a: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Если вы еще не знакомы с этим языком программирования в этом нет никаких проблем, обучиться ему можно за 1-2 часа, при условии, что вы знаете хоть какой-нибудь язык программирования или за 10-15 часов, если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python 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ваш первый ЯП.</a:t>
            </a:r>
          </a:p>
        </p:txBody>
      </p:sp>
    </p:spTree>
    <p:extLst>
      <p:ext uri="{BB962C8B-B14F-4D97-AF65-F5344CB8AC3E}">
        <p14:creationId xmlns:p14="http://schemas.microsoft.com/office/powerpoint/2010/main" val="224848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04" y="1592334"/>
            <a:ext cx="11055718" cy="4729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Теперь идем в</a:t>
            </a:r>
            <a:r>
              <a:rPr lang="en-US" dirty="0"/>
              <a:t> color scheme –</a:t>
            </a:r>
            <a:r>
              <a:rPr lang="ru-RU" dirty="0"/>
              <a:t> </a:t>
            </a:r>
            <a:r>
              <a:rPr lang="en-US" dirty="0"/>
              <a:t>python. </a:t>
            </a:r>
            <a:r>
              <a:rPr lang="ru-RU" dirty="0"/>
              <a:t>Тут необходимо изменить один цвет: цвет описаний. Практически все задания в курсе написаны с помощью описаний, поэтому необходимо изменить цвет заданий курса с ярко-зеленого на более нейтральный цвет.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324B4F-0BF9-446A-195C-F2F88CC2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220" y="3208259"/>
            <a:ext cx="4667957" cy="32846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3DD539-176D-D592-AAF9-1A34D5C2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63" y="3208259"/>
            <a:ext cx="4624607" cy="34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04" y="1592334"/>
            <a:ext cx="11055718" cy="4729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Теперь идем в</a:t>
            </a:r>
            <a:r>
              <a:rPr lang="en-US" dirty="0"/>
              <a:t> color scheme –</a:t>
            </a:r>
            <a:r>
              <a:rPr lang="ru-RU" dirty="0"/>
              <a:t> </a:t>
            </a:r>
            <a:r>
              <a:rPr lang="en-US" dirty="0"/>
              <a:t>python. </a:t>
            </a:r>
            <a:r>
              <a:rPr lang="ru-RU" dirty="0"/>
              <a:t>Тут необходимо изменить один цвет: цвет описаний. Практически все задания в курсе написаны с помощью описаний, поэтому необходимо изменить цвет заданий курса с ярко-зеленого на более нейтральный цвет.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324B4F-0BF9-446A-195C-F2F88CC2B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220" y="3208259"/>
            <a:ext cx="4667957" cy="32846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3DD539-176D-D592-AAF9-1A34D5C2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63" y="3208259"/>
            <a:ext cx="4624607" cy="348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8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793" y="3229224"/>
            <a:ext cx="5546740" cy="1325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</a:t>
            </a:r>
            <a:r>
              <a:rPr lang="en-US" dirty="0"/>
              <a:t>natural languages </a:t>
            </a:r>
            <a:r>
              <a:rPr lang="ru-RU" dirty="0"/>
              <a:t>отключаем проверку английского языка.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17B4EC-B873-EEF1-EBBF-9FFAD32A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530" y="2021312"/>
            <a:ext cx="5142351" cy="35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60" y="2664780"/>
            <a:ext cx="5546740" cy="2155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</a:t>
            </a:r>
            <a:r>
              <a:rPr lang="en-US" dirty="0"/>
              <a:t>tools – actions on save </a:t>
            </a:r>
            <a:r>
              <a:rPr lang="ru-RU" dirty="0"/>
              <a:t>включаем галочку </a:t>
            </a:r>
            <a:r>
              <a:rPr lang="en-US" dirty="0"/>
              <a:t>Reformat code. </a:t>
            </a:r>
            <a:r>
              <a:rPr lang="ru-RU" dirty="0"/>
              <a:t>После этого нажимаем </a:t>
            </a:r>
            <a:r>
              <a:rPr lang="en-US" dirty="0"/>
              <a:t>Apply </a:t>
            </a:r>
            <a:r>
              <a:rPr lang="ru-RU" dirty="0"/>
              <a:t>и перезагружаем приложение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4E0977-17CC-4A38-D82E-27076672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68" y="1806384"/>
            <a:ext cx="5943262" cy="41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Заносим личные данные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60" y="2939998"/>
            <a:ext cx="5546740" cy="1229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Открываем файл </a:t>
            </a:r>
            <a:r>
              <a:rPr lang="en-US" dirty="0" err="1"/>
              <a:t>README.md</a:t>
            </a:r>
            <a:r>
              <a:rPr lang="en-US" dirty="0"/>
              <a:t> </a:t>
            </a:r>
            <a:r>
              <a:rPr lang="ru-RU" dirty="0"/>
              <a:t>и заносим данные в эти строки: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FE92BD-F224-5DB1-AE84-FE5AA62E3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684" y="2289529"/>
            <a:ext cx="4744283" cy="25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3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Заносим личные данные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60" y="2939998"/>
            <a:ext cx="5546740" cy="12298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Больше изменять этот файл не нужно. Все дальнейшие изменения буду делать я.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3C3615-D8BC-2B50-D0DF-A3590876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722" y="2504050"/>
            <a:ext cx="4319411" cy="210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Заносим личные данные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956FF09-35C4-B3A1-4AAC-837ADB6D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26668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Как мы видим рядом с измененными строками появились оранжевые полоски. Это означает, что наши изменения пока не сохранены в системе контроля версий. Для того чтобы сохранить их нажимаем на галочку в правом верхнем углу. Ставим галочку рядом с </a:t>
            </a:r>
            <a:r>
              <a:rPr lang="en-US" dirty="0"/>
              <a:t>README </a:t>
            </a:r>
            <a:r>
              <a:rPr lang="ru-RU" dirty="0"/>
              <a:t>и вписываем в поле сопутствующее сообщение. Например в нашем случае это сообщение будет таким: Изменены личные данные в </a:t>
            </a:r>
            <a:r>
              <a:rPr lang="en-US" dirty="0"/>
              <a:t>README.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4E46A0-A855-D5A9-B151-AACEBEA6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206" y="4488983"/>
            <a:ext cx="2095500" cy="292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32D749-2264-B243-C759-F29AADCF5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206" y="4912556"/>
            <a:ext cx="5321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1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чем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Обычно 27 задание на ЕГЭ рассчитано так, чтоб его нельзя было решить перебором (пункт 2).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Python 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просто может не успеть справиться за время экзамена с алгоритмом перебора, особенно если в этом алгоритме мы несколько раз за одну итерацию проходим весь массив данных.</a:t>
            </a: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Если алгоритм не выходит придумать можно попробовать использовать тот же алгоритм перебора на другом языке программирования. Для решения подобной задачи хорошо подойдет ЯП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C++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.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 </a:t>
            </a: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4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ЯП </a:t>
            </a:r>
            <a:r>
              <a:rPr lang="en-US" dirty="0"/>
              <a:t>python </a:t>
            </a:r>
            <a:r>
              <a:rPr lang="ru-RU" dirty="0"/>
              <a:t>на компьютерах для проведения экзамена будут установлены 3 среды разработки</a:t>
            </a:r>
          </a:p>
          <a:p>
            <a:r>
              <a:rPr lang="ru-RU" dirty="0"/>
              <a:t>Интерпретатор </a:t>
            </a:r>
            <a:r>
              <a:rPr lang="en-US" dirty="0"/>
              <a:t>Python (</a:t>
            </a:r>
            <a:r>
              <a:rPr lang="ru-RU" dirty="0"/>
              <a:t>со средой </a:t>
            </a:r>
            <a:r>
              <a:rPr lang="en-US" dirty="0"/>
              <a:t>IDLE) </a:t>
            </a:r>
            <a:endParaRPr lang="ru-RU" dirty="0"/>
          </a:p>
          <a:p>
            <a:r>
              <a:rPr lang="ru-RU" dirty="0"/>
              <a:t>Среда разработки </a:t>
            </a:r>
            <a:r>
              <a:rPr lang="en-US" dirty="0"/>
              <a:t>Wing IDE 101 </a:t>
            </a:r>
            <a:endParaRPr lang="ru-RU" dirty="0"/>
          </a:p>
          <a:p>
            <a:r>
              <a:rPr lang="ru-RU" dirty="0"/>
              <a:t>Среда разработки </a:t>
            </a:r>
            <a:r>
              <a:rPr lang="en-US" dirty="0"/>
              <a:t>PyCharm</a:t>
            </a:r>
            <a:endParaRPr lang="ru-RU" dirty="0"/>
          </a:p>
          <a:p>
            <a:pPr marL="0" indent="0">
              <a:buNone/>
            </a:pP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IDLE 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простенькая среда, написанная на самом языке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python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. Так как она написана на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python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, то по скорости работы уступает более продвинутым средам. Это отражается напрямую на скорости выполнения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9698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Поэтому запускать алгоритм перебора, написанный для задачи 27 в среде </a:t>
            </a:r>
            <a:r>
              <a:rPr lang="en-US" dirty="0"/>
              <a:t>IDLE</a:t>
            </a:r>
            <a:r>
              <a:rPr lang="ru-RU" dirty="0"/>
              <a:t> необходимо из консоли, иначе скорость выполнения программы еще больше увеличится.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Еще из больших минусов среды можно отметить белый фон. В течении 4 часов смотреть на белый экран очень вредно для зрения, не говоря уже о самой подготовке к экзамену, которая в среднем занимает 100 часов. </a:t>
            </a: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1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Wing</a:t>
            </a:r>
            <a:r>
              <a:rPr lang="ru-RU" dirty="0"/>
              <a:t> сильно похожа на </a:t>
            </a:r>
            <a:r>
              <a:rPr lang="en-US" dirty="0" err="1"/>
              <a:t>pycharm</a:t>
            </a:r>
            <a:r>
              <a:rPr lang="en-US" dirty="0"/>
              <a:t>, </a:t>
            </a:r>
            <a:r>
              <a:rPr lang="ru-RU" dirty="0"/>
              <a:t>но в ней не хватает возможностей, который предоставляет </a:t>
            </a: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без расширений. Поэтому я считаю, что лучшей средой для программирования на </a:t>
            </a:r>
            <a:r>
              <a:rPr lang="en-US" dirty="0"/>
              <a:t>python </a:t>
            </a:r>
            <a:r>
              <a:rPr lang="ru-RU" dirty="0"/>
              <a:t>из представленных является </a:t>
            </a:r>
            <a:r>
              <a:rPr lang="en-US" dirty="0" err="1"/>
              <a:t>pycharm</a:t>
            </a:r>
            <a:r>
              <a:rPr lang="en-US" dirty="0"/>
              <a:t>.</a:t>
            </a: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7DB2B2-9520-2AFF-EFA4-EB963E3E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795" y="4179888"/>
            <a:ext cx="2264410" cy="226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DBCBF-9AD4-CD9A-B06B-8DFA32C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Скачиваем и устанавливаем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B44151-64BF-0A76-9C3F-19901646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Скачать </a:t>
            </a: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можно с официального сайта: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https://www.jetbrains.com/pycharm/download/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2E4A5-9A7A-5D06-B8AE-2F6315D94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938463"/>
            <a:ext cx="7366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0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Cattpuccin Mocha">
      <a:dk1>
        <a:srgbClr val="CDD6F3"/>
      </a:dk1>
      <a:lt1>
        <a:srgbClr val="CDD6F3"/>
      </a:lt1>
      <a:dk2>
        <a:srgbClr val="1E1E2E"/>
      </a:dk2>
      <a:lt2>
        <a:srgbClr val="1E1E2E"/>
      </a:lt2>
      <a:accent1>
        <a:srgbClr val="89B3FA"/>
      </a:accent1>
      <a:accent2>
        <a:srgbClr val="FAB387"/>
      </a:accent2>
      <a:accent3>
        <a:srgbClr val="9399B2"/>
      </a:accent3>
      <a:accent4>
        <a:srgbClr val="F9E2AF"/>
      </a:accent4>
      <a:accent5>
        <a:srgbClr val="74C7EC"/>
      </a:accent5>
      <a:accent6>
        <a:srgbClr val="A6E3A1"/>
      </a:accent6>
      <a:hlink>
        <a:srgbClr val="F5C2E7"/>
      </a:hlink>
      <a:folHlink>
        <a:srgbClr val="CBA6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tppuccin-Mocha" id="{6D5E2352-737C-6644-8787-C9D79A6A7254}" vid="{D79B2736-32FA-874A-B3A9-E2E381D8703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3018</TotalTime>
  <Words>1636</Words>
  <Application>Microsoft Macintosh PowerPoint</Application>
  <PresentationFormat>Широкоэкранный</PresentationFormat>
  <Paragraphs>137</Paragraphs>
  <Slides>46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1" baseType="lpstr">
      <vt:lpstr>Arial</vt:lpstr>
      <vt:lpstr>Blogger Sans Medium</vt:lpstr>
      <vt:lpstr>Calibri</vt:lpstr>
      <vt:lpstr>FiraCode Nerd Font</vt:lpstr>
      <vt:lpstr>Тема Office</vt:lpstr>
      <vt:lpstr>Вводное занятие</vt:lpstr>
      <vt:lpstr>На чем программировать</vt:lpstr>
      <vt:lpstr>На чем программировать</vt:lpstr>
      <vt:lpstr>На чем программировать</vt:lpstr>
      <vt:lpstr>На чем программировать</vt:lpstr>
      <vt:lpstr>Где программировать</vt:lpstr>
      <vt:lpstr>Где программировать</vt:lpstr>
      <vt:lpstr>Где программировать</vt:lpstr>
      <vt:lpstr>Скачиваем и устанавливаем pycharm</vt:lpstr>
      <vt:lpstr>Скачиваем и устанавливаем pycharm</vt:lpstr>
      <vt:lpstr>Скачиваем и устанавливаем pycharm</vt:lpstr>
      <vt:lpstr>Работа с курсом</vt:lpstr>
      <vt:lpstr>Скачиваем git</vt:lpstr>
      <vt:lpstr>Регистрируемся на github</vt:lpstr>
      <vt:lpstr>Регистрируемся на github</vt:lpstr>
      <vt:lpstr>Регистрируемся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Настраиваем pycharm</vt:lpstr>
      <vt:lpstr>Заносим личные данные</vt:lpstr>
      <vt:lpstr>Заносим личные данные</vt:lpstr>
      <vt:lpstr>Заносим личные данные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Catppuccin</dc:title>
  <dc:creator>Андрей Плютто</dc:creator>
  <cp:lastModifiedBy>Андрей Плютто</cp:lastModifiedBy>
  <cp:revision>4</cp:revision>
  <dcterms:created xsi:type="dcterms:W3CDTF">2024-04-06T05:09:28Z</dcterms:created>
  <dcterms:modified xsi:type="dcterms:W3CDTF">2024-04-08T07:29:25Z</dcterms:modified>
</cp:coreProperties>
</file>